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453" r:id="rId204"/>
    <p:sldId id="454" r:id="rId205"/>
    <p:sldId id="455" r:id="rId206"/>
    <p:sldId id="456" r:id="rId207"/>
    <p:sldId id="457" r:id="rId208"/>
    <p:sldId id="458" r:id="rId209"/>
    <p:sldId id="459" r:id="rId210"/>
    <p:sldId id="460" r:id="rId211"/>
    <p:sldId id="461" r:id="rId212"/>
    <p:sldId id="462" r:id="rId213"/>
    <p:sldId id="463" r:id="rId214"/>
    <p:sldId id="464" r:id="rId215"/>
    <p:sldId id="465" r:id="rId216"/>
    <p:sldId id="466" r:id="rId217"/>
    <p:sldId id="467" r:id="rId218"/>
    <p:sldId id="468" r:id="rId219"/>
    <p:sldId id="469" r:id="rId220"/>
    <p:sldId id="470" r:id="rId221"/>
    <p:sldId id="471" r:id="rId222"/>
    <p:sldId id="472" r:id="rId223"/>
    <p:sldId id="473" r:id="rId224"/>
  </p:sldIdLst>
  <p:sldSz cx="6076950" cy="4562475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" Type="http://schemas.openxmlformats.org/officeDocument/2006/relationships/slide" Target="slides/slide5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2" Type="http://schemas.openxmlformats.org/officeDocument/2006/relationships/slide" Target="slides/slide6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3" Type="http://schemas.openxmlformats.org/officeDocument/2006/relationships/slide" Target="slides/slide7.xml"/><Relationship Id="rId130" Type="http://schemas.openxmlformats.org/officeDocument/2006/relationships/slide" Target="slides/slide124.xml"/><Relationship Id="rId131" Type="http://schemas.openxmlformats.org/officeDocument/2006/relationships/slide" Target="slides/slide125.xml"/><Relationship Id="rId132" Type="http://schemas.openxmlformats.org/officeDocument/2006/relationships/slide" Target="slides/slide126.xml"/><Relationship Id="rId133" Type="http://schemas.openxmlformats.org/officeDocument/2006/relationships/slide" Target="slides/slide127.xml"/><Relationship Id="rId134" Type="http://schemas.openxmlformats.org/officeDocument/2006/relationships/slide" Target="slides/slide128.xml"/><Relationship Id="rId135" Type="http://schemas.openxmlformats.org/officeDocument/2006/relationships/slide" Target="slides/slide129.xml"/><Relationship Id="rId136" Type="http://schemas.openxmlformats.org/officeDocument/2006/relationships/slide" Target="slides/slide130.xml"/><Relationship Id="rId137" Type="http://schemas.openxmlformats.org/officeDocument/2006/relationships/slide" Target="slides/slide131.xml"/><Relationship Id="rId138" Type="http://schemas.openxmlformats.org/officeDocument/2006/relationships/slide" Target="slides/slide132.xml"/><Relationship Id="rId139" Type="http://schemas.openxmlformats.org/officeDocument/2006/relationships/slide" Target="slides/slide133.xml"/><Relationship Id="rId14" Type="http://schemas.openxmlformats.org/officeDocument/2006/relationships/slide" Target="slides/slide8.xml"/><Relationship Id="rId140" Type="http://schemas.openxmlformats.org/officeDocument/2006/relationships/slide" Target="slides/slide134.xml"/><Relationship Id="rId141" Type="http://schemas.openxmlformats.org/officeDocument/2006/relationships/slide" Target="slides/slide135.xml"/><Relationship Id="rId142" Type="http://schemas.openxmlformats.org/officeDocument/2006/relationships/slide" Target="slides/slide136.xml"/><Relationship Id="rId143" Type="http://schemas.openxmlformats.org/officeDocument/2006/relationships/slide" Target="slides/slide137.xml"/><Relationship Id="rId144" Type="http://schemas.openxmlformats.org/officeDocument/2006/relationships/slide" Target="slides/slide138.xml"/><Relationship Id="rId145" Type="http://schemas.openxmlformats.org/officeDocument/2006/relationships/slide" Target="slides/slide139.xml"/><Relationship Id="rId146" Type="http://schemas.openxmlformats.org/officeDocument/2006/relationships/slide" Target="slides/slide140.xml"/><Relationship Id="rId147" Type="http://schemas.openxmlformats.org/officeDocument/2006/relationships/slide" Target="slides/slide141.xml"/><Relationship Id="rId148" Type="http://schemas.openxmlformats.org/officeDocument/2006/relationships/slide" Target="slides/slide142.xml"/><Relationship Id="rId149" Type="http://schemas.openxmlformats.org/officeDocument/2006/relationships/slide" Target="slides/slide143.xml"/><Relationship Id="rId15" Type="http://schemas.openxmlformats.org/officeDocument/2006/relationships/slide" Target="slides/slide9.xml"/><Relationship Id="rId150" Type="http://schemas.openxmlformats.org/officeDocument/2006/relationships/slide" Target="slides/slide144.xml"/><Relationship Id="rId151" Type="http://schemas.openxmlformats.org/officeDocument/2006/relationships/slide" Target="slides/slide145.xml"/><Relationship Id="rId152" Type="http://schemas.openxmlformats.org/officeDocument/2006/relationships/slide" Target="slides/slide146.xml"/><Relationship Id="rId153" Type="http://schemas.openxmlformats.org/officeDocument/2006/relationships/slide" Target="slides/slide147.xml"/><Relationship Id="rId154" Type="http://schemas.openxmlformats.org/officeDocument/2006/relationships/slide" Target="slides/slide148.xml"/><Relationship Id="rId155" Type="http://schemas.openxmlformats.org/officeDocument/2006/relationships/slide" Target="slides/slide149.xml"/><Relationship Id="rId156" Type="http://schemas.openxmlformats.org/officeDocument/2006/relationships/slide" Target="slides/slide150.xml"/><Relationship Id="rId157" Type="http://schemas.openxmlformats.org/officeDocument/2006/relationships/slide" Target="slides/slide151.xml"/><Relationship Id="rId158" Type="http://schemas.openxmlformats.org/officeDocument/2006/relationships/slide" Target="slides/slide152.xml"/><Relationship Id="rId159" Type="http://schemas.openxmlformats.org/officeDocument/2006/relationships/slide" Target="slides/slide153.xml"/><Relationship Id="rId16" Type="http://schemas.openxmlformats.org/officeDocument/2006/relationships/slide" Target="slides/slide10.xml"/><Relationship Id="rId160" Type="http://schemas.openxmlformats.org/officeDocument/2006/relationships/slide" Target="slides/slide154.xml"/><Relationship Id="rId161" Type="http://schemas.openxmlformats.org/officeDocument/2006/relationships/slide" Target="slides/slide155.xml"/><Relationship Id="rId162" Type="http://schemas.openxmlformats.org/officeDocument/2006/relationships/slide" Target="slides/slide156.xml"/><Relationship Id="rId163" Type="http://schemas.openxmlformats.org/officeDocument/2006/relationships/slide" Target="slides/slide157.xml"/><Relationship Id="rId164" Type="http://schemas.openxmlformats.org/officeDocument/2006/relationships/slide" Target="slides/slide158.xml"/><Relationship Id="rId165" Type="http://schemas.openxmlformats.org/officeDocument/2006/relationships/slide" Target="slides/slide159.xml"/><Relationship Id="rId166" Type="http://schemas.openxmlformats.org/officeDocument/2006/relationships/slide" Target="slides/slide160.xml"/><Relationship Id="rId167" Type="http://schemas.openxmlformats.org/officeDocument/2006/relationships/slide" Target="slides/slide161.xml"/><Relationship Id="rId168" Type="http://schemas.openxmlformats.org/officeDocument/2006/relationships/slide" Target="slides/slide162.xml"/><Relationship Id="rId169" Type="http://schemas.openxmlformats.org/officeDocument/2006/relationships/slide" Target="slides/slide163.xml"/><Relationship Id="rId17" Type="http://schemas.openxmlformats.org/officeDocument/2006/relationships/slide" Target="slides/slide11.xml"/><Relationship Id="rId170" Type="http://schemas.openxmlformats.org/officeDocument/2006/relationships/slide" Target="slides/slide164.xml"/><Relationship Id="rId171" Type="http://schemas.openxmlformats.org/officeDocument/2006/relationships/slide" Target="slides/slide165.xml"/><Relationship Id="rId172" Type="http://schemas.openxmlformats.org/officeDocument/2006/relationships/slide" Target="slides/slide166.xml"/><Relationship Id="rId173" Type="http://schemas.openxmlformats.org/officeDocument/2006/relationships/slide" Target="slides/slide167.xml"/><Relationship Id="rId174" Type="http://schemas.openxmlformats.org/officeDocument/2006/relationships/slide" Target="slides/slide168.xml"/><Relationship Id="rId175" Type="http://schemas.openxmlformats.org/officeDocument/2006/relationships/slide" Target="slides/slide169.xml"/><Relationship Id="rId176" Type="http://schemas.openxmlformats.org/officeDocument/2006/relationships/slide" Target="slides/slide170.xml"/><Relationship Id="rId177" Type="http://schemas.openxmlformats.org/officeDocument/2006/relationships/slide" Target="slides/slide171.xml"/><Relationship Id="rId178" Type="http://schemas.openxmlformats.org/officeDocument/2006/relationships/slide" Target="slides/slide172.xml"/><Relationship Id="rId179" Type="http://schemas.openxmlformats.org/officeDocument/2006/relationships/slide" Target="slides/slide173.xml"/><Relationship Id="rId18" Type="http://schemas.openxmlformats.org/officeDocument/2006/relationships/slide" Target="slides/slide12.xml"/><Relationship Id="rId180" Type="http://schemas.openxmlformats.org/officeDocument/2006/relationships/slide" Target="slides/slide174.xml"/><Relationship Id="rId181" Type="http://schemas.openxmlformats.org/officeDocument/2006/relationships/slide" Target="slides/slide175.xml"/><Relationship Id="rId182" Type="http://schemas.openxmlformats.org/officeDocument/2006/relationships/slide" Target="slides/slide176.xml"/><Relationship Id="rId183" Type="http://schemas.openxmlformats.org/officeDocument/2006/relationships/slide" Target="slides/slide177.xml"/><Relationship Id="rId184" Type="http://schemas.openxmlformats.org/officeDocument/2006/relationships/slide" Target="slides/slide178.xml"/><Relationship Id="rId185" Type="http://schemas.openxmlformats.org/officeDocument/2006/relationships/slide" Target="slides/slide179.xml"/><Relationship Id="rId186" Type="http://schemas.openxmlformats.org/officeDocument/2006/relationships/slide" Target="slides/slide180.xml"/><Relationship Id="rId187" Type="http://schemas.openxmlformats.org/officeDocument/2006/relationships/slide" Target="slides/slide181.xml"/><Relationship Id="rId188" Type="http://schemas.openxmlformats.org/officeDocument/2006/relationships/slide" Target="slides/slide182.xml"/><Relationship Id="rId189" Type="http://schemas.openxmlformats.org/officeDocument/2006/relationships/slide" Target="slides/slide183.xml"/><Relationship Id="rId19" Type="http://schemas.openxmlformats.org/officeDocument/2006/relationships/slide" Target="slides/slide13.xml"/><Relationship Id="rId190" Type="http://schemas.openxmlformats.org/officeDocument/2006/relationships/slide" Target="slides/slide184.xml"/><Relationship Id="rId191" Type="http://schemas.openxmlformats.org/officeDocument/2006/relationships/slide" Target="slides/slide185.xml"/><Relationship Id="rId192" Type="http://schemas.openxmlformats.org/officeDocument/2006/relationships/slide" Target="slides/slide186.xml"/><Relationship Id="rId193" Type="http://schemas.openxmlformats.org/officeDocument/2006/relationships/slide" Target="slides/slide187.xml"/><Relationship Id="rId194" Type="http://schemas.openxmlformats.org/officeDocument/2006/relationships/slide" Target="slides/slide188.xml"/><Relationship Id="rId195" Type="http://schemas.openxmlformats.org/officeDocument/2006/relationships/slide" Target="slides/slide189.xml"/><Relationship Id="rId196" Type="http://schemas.openxmlformats.org/officeDocument/2006/relationships/slide" Target="slides/slide190.xml"/><Relationship Id="rId197" Type="http://schemas.openxmlformats.org/officeDocument/2006/relationships/slide" Target="slides/slide191.xml"/><Relationship Id="rId198" Type="http://schemas.openxmlformats.org/officeDocument/2006/relationships/slide" Target="slides/slide192.xml"/><Relationship Id="rId199" Type="http://schemas.openxmlformats.org/officeDocument/2006/relationships/slide" Target="slides/slide19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00" Type="http://schemas.openxmlformats.org/officeDocument/2006/relationships/slide" Target="slides/slide194.xml"/><Relationship Id="rId201" Type="http://schemas.openxmlformats.org/officeDocument/2006/relationships/slide" Target="slides/slide195.xml"/><Relationship Id="rId202" Type="http://schemas.openxmlformats.org/officeDocument/2006/relationships/slide" Target="slides/slide196.xml"/><Relationship Id="rId203" Type="http://schemas.openxmlformats.org/officeDocument/2006/relationships/slide" Target="slides/slide197.xml"/><Relationship Id="rId204" Type="http://schemas.openxmlformats.org/officeDocument/2006/relationships/slide" Target="slides/slide198.xml"/><Relationship Id="rId205" Type="http://schemas.openxmlformats.org/officeDocument/2006/relationships/slide" Target="slides/slide199.xml"/><Relationship Id="rId206" Type="http://schemas.openxmlformats.org/officeDocument/2006/relationships/slide" Target="slides/slide200.xml"/><Relationship Id="rId207" Type="http://schemas.openxmlformats.org/officeDocument/2006/relationships/slide" Target="slides/slide201.xml"/><Relationship Id="rId208" Type="http://schemas.openxmlformats.org/officeDocument/2006/relationships/slide" Target="slides/slide202.xml"/><Relationship Id="rId209" Type="http://schemas.openxmlformats.org/officeDocument/2006/relationships/slide" Target="slides/slide203.xml"/><Relationship Id="rId21" Type="http://schemas.openxmlformats.org/officeDocument/2006/relationships/slide" Target="slides/slide15.xml"/><Relationship Id="rId210" Type="http://schemas.openxmlformats.org/officeDocument/2006/relationships/slide" Target="slides/slide204.xml"/><Relationship Id="rId211" Type="http://schemas.openxmlformats.org/officeDocument/2006/relationships/slide" Target="slides/slide205.xml"/><Relationship Id="rId212" Type="http://schemas.openxmlformats.org/officeDocument/2006/relationships/slide" Target="slides/slide206.xml"/><Relationship Id="rId213" Type="http://schemas.openxmlformats.org/officeDocument/2006/relationships/slide" Target="slides/slide207.xml"/><Relationship Id="rId214" Type="http://schemas.openxmlformats.org/officeDocument/2006/relationships/slide" Target="slides/slide208.xml"/><Relationship Id="rId215" Type="http://schemas.openxmlformats.org/officeDocument/2006/relationships/slide" Target="slides/slide209.xml"/><Relationship Id="rId216" Type="http://schemas.openxmlformats.org/officeDocument/2006/relationships/slide" Target="slides/slide210.xml"/><Relationship Id="rId217" Type="http://schemas.openxmlformats.org/officeDocument/2006/relationships/slide" Target="slides/slide211.xml"/><Relationship Id="rId218" Type="http://schemas.openxmlformats.org/officeDocument/2006/relationships/slide" Target="slides/slide212.xml"/><Relationship Id="rId219" Type="http://schemas.openxmlformats.org/officeDocument/2006/relationships/slide" Target="slides/slide213.xml"/><Relationship Id="rId22" Type="http://schemas.openxmlformats.org/officeDocument/2006/relationships/slide" Target="slides/slide16.xml"/><Relationship Id="rId220" Type="http://schemas.openxmlformats.org/officeDocument/2006/relationships/slide" Target="slides/slide214.xml"/><Relationship Id="rId221" Type="http://schemas.openxmlformats.org/officeDocument/2006/relationships/slide" Target="slides/slide215.xml"/><Relationship Id="rId222" Type="http://schemas.openxmlformats.org/officeDocument/2006/relationships/slide" Target="slides/slide216.xml"/><Relationship Id="rId223" Type="http://schemas.openxmlformats.org/officeDocument/2006/relationships/slide" Target="slides/slide217.xml"/><Relationship Id="rId224" Type="http://schemas.openxmlformats.org/officeDocument/2006/relationships/slide" Target="slides/slide218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" Type="http://schemas.openxmlformats.org/officeDocument/2006/relationships/presProps" Target="presProps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" Type="http://schemas.openxmlformats.org/officeDocument/2006/relationships/viewProps" Target="viewProp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" Type="http://schemas.openxmlformats.org/officeDocument/2006/relationships/theme" Target="theme/theme1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" Type="http://schemas.openxmlformats.org/officeDocument/2006/relationships/tableStyles" Target="tableStyles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" Type="http://schemas.openxmlformats.org/officeDocument/2006/relationships/slide" Target="slides/slide1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" Type="http://schemas.openxmlformats.org/officeDocument/2006/relationships/slide" Target="slides/slide2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" Type="http://schemas.openxmlformats.org/officeDocument/2006/relationships/slide" Target="slides/slide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0.jpg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1.jpg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jpg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3.jpg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jpg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5.jpg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6.jpg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jpg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jpg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jpg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1.jpg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2.jpg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3.jpg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jpg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5.jpg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6.jpg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7.jpg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8.jpg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9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0.jpg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1.jpg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2.jpg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3.jpg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jpg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5.jpg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6.jpg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7.jpg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7.jpg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9.jpg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0.jpg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1.jpg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2.jpg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3.jpg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4.jpg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5.jpg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jpg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7.jpg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8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9.jpg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jpg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1.jpg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2.jpg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3.jpg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4.jpg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jpg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jpg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6.jpg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7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8.jpg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9.jpg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jpg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1.jpg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2.jpg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3.jpg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4.jpg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5.jpg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6.jpg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7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8.jpg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9.jpg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0.jpg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1.jpg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2.jpg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3.jpg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4.jpg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5.jpg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6.jpg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7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8.jpg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9.jpg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0.jpg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1.jpg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2.jpg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3.jpg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4.jpg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5.jpg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6.jpg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8.jpg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9.jpg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0.jpg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1.jpg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2.jpg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3.jpg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4.jpg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5.jpg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6.jpg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7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8.jpg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9.jpg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0.jpg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1.jpg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2.jpg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3.jpg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4.jpg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5.jpg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6.jpg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7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8.jpg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9.jpg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0.jpg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1.jpg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2.jpg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3.jpg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4.jpg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5.jpg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6.jpg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7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8.jpg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9.jpg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0.jpg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1.jpg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2.jpg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3.jpg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4.jpg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5.jpg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6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jp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jp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jp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jp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jp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jpg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5.jpg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jpg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7.jpg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jpg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/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